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32385000" cy="4191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10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2510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2510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2510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2510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2510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2510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2510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25102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5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3162597" y="24655239"/>
            <a:ext cx="26059806" cy="180240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0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3162597" y="18932450"/>
            <a:ext cx="26059806" cy="2716809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6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8810625"/>
            <a:ext cx="32385000" cy="242887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4000686" y="10391923"/>
            <a:ext cx="24352002" cy="14737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3162597" y="25540766"/>
            <a:ext cx="26059806" cy="354211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3162597" y="29209379"/>
            <a:ext cx="26059806" cy="28147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xfrm>
            <a:off x="15507181" y="31834335"/>
            <a:ext cx="1339012" cy="140870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3162597" y="16843623"/>
            <a:ext cx="26059806" cy="82227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6730141" y="10391923"/>
            <a:ext cx="13282911" cy="204936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2371948" y="10391923"/>
            <a:ext cx="13282911" cy="9930558"/>
          </a:xfrm>
          <a:prstGeom prst="rect">
            <a:avLst/>
          </a:prstGeom>
        </p:spPr>
        <p:txBody>
          <a:bodyPr/>
          <a:lstStyle>
            <a:lvl1pPr>
              <a:defRPr sz="25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2371948" y="20670366"/>
            <a:ext cx="13282911" cy="1021519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xfrm>
            <a:off x="2371948" y="9917534"/>
            <a:ext cx="27641104" cy="537641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xfrm>
            <a:off x="2371948" y="9917534"/>
            <a:ext cx="27641104" cy="537641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sz="half" idx="1"/>
          </p:nvPr>
        </p:nvSpPr>
        <p:spPr>
          <a:xfrm>
            <a:off x="2371948" y="15293950"/>
            <a:ext cx="27641104" cy="15654859"/>
          </a:xfrm>
          <a:prstGeom prst="rect">
            <a:avLst/>
          </a:prstGeom>
        </p:spPr>
        <p:txBody>
          <a:bodyPr anchor="ctr"/>
          <a:lstStyle>
            <a:lvl1pPr marL="1901472" indent="-1901472" algn="l">
              <a:spcBef>
                <a:spcPts val="18000"/>
              </a:spcBef>
              <a:buSzPct val="75000"/>
              <a:buChar char="•"/>
              <a:defRPr sz="15400"/>
            </a:lvl1pPr>
            <a:lvl2pPr marL="2345972" indent="-1901472" algn="l">
              <a:spcBef>
                <a:spcPts val="18000"/>
              </a:spcBef>
              <a:buSzPct val="75000"/>
              <a:buChar char="•"/>
              <a:defRPr sz="15400"/>
            </a:lvl2pPr>
            <a:lvl3pPr marL="2790472" indent="-1901472" algn="l">
              <a:spcBef>
                <a:spcPts val="18000"/>
              </a:spcBef>
              <a:buSzPct val="75000"/>
              <a:buChar char="•"/>
              <a:defRPr sz="15400"/>
            </a:lvl3pPr>
            <a:lvl4pPr marL="3234972" indent="-1901472" algn="l">
              <a:spcBef>
                <a:spcPts val="18000"/>
              </a:spcBef>
              <a:buSzPct val="75000"/>
              <a:buChar char="•"/>
              <a:defRPr sz="15400"/>
            </a:lvl4pPr>
            <a:lvl5pPr marL="3679472" indent="-1901472" algn="l">
              <a:spcBef>
                <a:spcPts val="18000"/>
              </a:spcBef>
              <a:buSzPct val="75000"/>
              <a:buChar char="•"/>
              <a:defRPr sz="1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16730141" y="15293950"/>
            <a:ext cx="13282911" cy="156548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xfrm>
            <a:off x="2371948" y="9917534"/>
            <a:ext cx="27641104" cy="537641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quarter" idx="1"/>
          </p:nvPr>
        </p:nvSpPr>
        <p:spPr>
          <a:xfrm>
            <a:off x="2371948" y="15293950"/>
            <a:ext cx="13282911" cy="15654859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3700"/>
              </a:spcBef>
              <a:buSzPct val="75000"/>
              <a:buChar char="•"/>
              <a:defRPr sz="12000"/>
            </a:lvl1pPr>
            <a:lvl2pPr marL="1812471" indent="-1469571" algn="l">
              <a:spcBef>
                <a:spcPts val="13700"/>
              </a:spcBef>
              <a:buSzPct val="75000"/>
              <a:buChar char="•"/>
              <a:defRPr sz="12000"/>
            </a:lvl2pPr>
            <a:lvl3pPr marL="2155371" indent="-1469571" algn="l">
              <a:spcBef>
                <a:spcPts val="13700"/>
              </a:spcBef>
              <a:buSzPct val="75000"/>
              <a:buChar char="•"/>
              <a:defRPr sz="12000"/>
            </a:lvl3pPr>
            <a:lvl4pPr marL="2498271" indent="-1469571" algn="l">
              <a:spcBef>
                <a:spcPts val="13700"/>
              </a:spcBef>
              <a:buSzPct val="75000"/>
              <a:buChar char="•"/>
              <a:defRPr sz="12000"/>
            </a:lvl4pPr>
            <a:lvl5pPr marL="2841171" indent="-1469571" algn="l">
              <a:spcBef>
                <a:spcPts val="13700"/>
              </a:spcBef>
              <a:buSzPct val="7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sz="half" idx="1"/>
          </p:nvPr>
        </p:nvSpPr>
        <p:spPr>
          <a:xfrm>
            <a:off x="2371948" y="11973222"/>
            <a:ext cx="27641104" cy="17963556"/>
          </a:xfrm>
          <a:prstGeom prst="rect">
            <a:avLst/>
          </a:prstGeom>
        </p:spPr>
        <p:txBody>
          <a:bodyPr anchor="ctr"/>
          <a:lstStyle>
            <a:lvl1pPr marL="1901472" indent="-1901472" algn="l">
              <a:spcBef>
                <a:spcPts val="18000"/>
              </a:spcBef>
              <a:buSzPct val="75000"/>
              <a:buChar char="•"/>
              <a:defRPr sz="15400"/>
            </a:lvl1pPr>
            <a:lvl2pPr marL="2345972" indent="-1901472" algn="l">
              <a:spcBef>
                <a:spcPts val="18000"/>
              </a:spcBef>
              <a:buSzPct val="75000"/>
              <a:buChar char="•"/>
              <a:defRPr sz="15400"/>
            </a:lvl2pPr>
            <a:lvl3pPr marL="2790472" indent="-1901472" algn="l">
              <a:spcBef>
                <a:spcPts val="18000"/>
              </a:spcBef>
              <a:buSzPct val="75000"/>
              <a:buChar char="•"/>
              <a:defRPr sz="15400"/>
            </a:lvl3pPr>
            <a:lvl4pPr marL="3234972" indent="-1901472" algn="l">
              <a:spcBef>
                <a:spcPts val="18000"/>
              </a:spcBef>
              <a:buSzPct val="75000"/>
              <a:buChar char="•"/>
              <a:defRPr sz="15400"/>
            </a:lvl4pPr>
            <a:lvl5pPr marL="3679472" indent="-1901472" algn="l">
              <a:spcBef>
                <a:spcPts val="18000"/>
              </a:spcBef>
              <a:buSzPct val="75000"/>
              <a:buChar char="•"/>
              <a:defRPr sz="1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6730141" y="21492641"/>
            <a:ext cx="13282911" cy="93929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6745626" y="11024443"/>
            <a:ext cx="13282911" cy="93929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2371948" y="11024443"/>
            <a:ext cx="13282911" cy="198611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3162597" y="12890375"/>
            <a:ext cx="26059806" cy="822275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503" tIns="126503" rIns="126503" bIns="126503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3162597" y="21334511"/>
            <a:ext cx="26059806" cy="281471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503" tIns="126503" rIns="126503" bIns="126503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15507181" y="31850148"/>
            <a:ext cx="1339012" cy="1408709"/>
          </a:xfrm>
          <a:prstGeom prst="rect">
            <a:avLst/>
          </a:prstGeom>
          <a:ln w="25400">
            <a:miter lim="400000"/>
          </a:ln>
        </p:spPr>
        <p:txBody>
          <a:bodyPr wrap="none" lIns="126503" tIns="126503" rIns="126503" bIns="126503">
            <a:spAutoFit/>
          </a:bodyPr>
          <a:lstStyle>
            <a:lvl1pPr>
              <a:defRPr sz="76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25102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"/>
          <p:cNvGraphicFramePr/>
          <p:nvPr/>
        </p:nvGraphicFramePr>
        <p:xfrm>
          <a:off x="663" y="15362"/>
          <a:ext cx="32413778" cy="4202276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16194188"/>
                <a:gridCol w="16194188"/>
              </a:tblGrid>
              <a:tr h="10499341">
                <a:tc>
                  <a:txBody>
                    <a:bodyPr/>
                    <a:lstStyle/>
                    <a:p>
                      <a:pPr defTabSz="914400">
                        <a:defRPr sz="11000"/>
                      </a:pPr>
                    </a:p>
                  </a:txBody>
                  <a:tcPr marL="50800" marR="50800" marT="50800" marB="50800" anchor="b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0"/>
                      </a:pPr>
                    </a:p>
                  </a:txBody>
                  <a:tcPr marL="50800" marR="50800" marT="50800" marB="50800" anchor="b" anchorCtr="0" horzOverflow="overflow">
                    <a:solidFill>
                      <a:srgbClr val="FFFFFF"/>
                    </a:solidFill>
                  </a:tcPr>
                </a:tc>
              </a:tr>
              <a:tr h="10499341">
                <a:tc>
                  <a:txBody>
                    <a:bodyPr/>
                    <a:lstStyle/>
                    <a:p>
                      <a:pPr defTabSz="914400">
                        <a:defRPr sz="11000"/>
                      </a:pPr>
                    </a:p>
                  </a:txBody>
                  <a:tcPr marL="50800" marR="50800" marT="50800" marB="50800" anchor="b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0"/>
                      </a:pPr>
                    </a:p>
                  </a:txBody>
                  <a:tcPr marL="50800" marR="50800" marT="50800" marB="50800" anchor="b" anchorCtr="0" horzOverflow="overflow">
                    <a:solidFill>
                      <a:srgbClr val="FFFFFF"/>
                    </a:solidFill>
                  </a:tcPr>
                </a:tc>
              </a:tr>
              <a:tr h="10499341">
                <a:tc>
                  <a:txBody>
                    <a:bodyPr/>
                    <a:lstStyle/>
                    <a:p>
                      <a:pPr defTabSz="914400">
                        <a:defRPr sz="11000"/>
                      </a:pPr>
                    </a:p>
                  </a:txBody>
                  <a:tcPr marL="50800" marR="50800" marT="50800" marB="50800" anchor="b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0"/>
                      </a:pPr>
                    </a:p>
                  </a:txBody>
                  <a:tcPr marL="50800" marR="50800" marT="50800" marB="50800" anchor="b" anchorCtr="0" horzOverflow="overflow">
                    <a:solidFill>
                      <a:srgbClr val="FFFFFF"/>
                    </a:solidFill>
                  </a:tcPr>
                </a:tc>
              </a:tr>
              <a:tr h="10499341">
                <a:tc>
                  <a:txBody>
                    <a:bodyPr/>
                    <a:lstStyle/>
                    <a:p>
                      <a:pPr defTabSz="914400">
                        <a:defRPr sz="11000"/>
                      </a:pPr>
                    </a:p>
                  </a:txBody>
                  <a:tcPr marL="50800" marR="50800" marT="50800" marB="50800" anchor="b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1000"/>
                      </a:pPr>
                    </a:p>
                  </a:txBody>
                  <a:tcPr marL="50800" marR="50800" marT="50800" marB="50800" anchor="b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88900" dist="508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14300" dist="254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88900" dist="508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noFill/>
          <a:miter lim="400000"/>
        </a:ln>
        <a:effectLst>
          <a:outerShdw sx="100000" sy="100000" kx="0" ky="0" algn="b" rotWithShape="0" blurRad="88900" dist="508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126503" tIns="126503" rIns="126503" bIns="126503" numCol="1" spcCol="38100" rtlCol="0" anchor="ctr" upright="0">
        <a:spAutoFit/>
      </a:bodyPr>
      <a:lstStyle>
        <a:defPPr marL="0" marR="0" indent="0" algn="ctr" defTabSz="25102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6503" tIns="126503" rIns="126503" bIns="126503" numCol="1" spcCol="38100" rtlCol="0" anchor="ctr" upright="0">
        <a:spAutoFit/>
      </a:bodyPr>
      <a:lstStyle>
        <a:defPPr marL="0" marR="0" indent="0" algn="ctr" defTabSz="25102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88900" dist="508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114300" dist="254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88900" dist="508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noFill/>
          <a:miter lim="400000"/>
        </a:ln>
        <a:effectLst>
          <a:outerShdw sx="100000" sy="100000" kx="0" ky="0" algn="b" rotWithShape="0" blurRad="88900" dist="508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126503" tIns="126503" rIns="126503" bIns="126503" numCol="1" spcCol="38100" rtlCol="0" anchor="ctr" upright="0">
        <a:spAutoFit/>
      </a:bodyPr>
      <a:lstStyle>
        <a:defPPr marL="0" marR="0" indent="0" algn="ctr" defTabSz="25102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0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26503" tIns="126503" rIns="126503" bIns="126503" numCol="1" spcCol="38100" rtlCol="0" anchor="ctr" upright="0">
        <a:spAutoFit/>
      </a:bodyPr>
      <a:lstStyle>
        <a:defPPr marL="0" marR="0" indent="0" algn="ctr" defTabSz="25102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5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